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313" r:id="rId3"/>
    <p:sldId id="257" r:id="rId4"/>
    <p:sldId id="260" r:id="rId5"/>
    <p:sldId id="262" r:id="rId6"/>
    <p:sldId id="259" r:id="rId7"/>
    <p:sldId id="258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5" r:id="rId19"/>
    <p:sldId id="277" r:id="rId20"/>
    <p:sldId id="276" r:id="rId21"/>
    <p:sldId id="274" r:id="rId22"/>
    <p:sldId id="279" r:id="rId23"/>
    <p:sldId id="275" r:id="rId24"/>
    <p:sldId id="317" r:id="rId25"/>
    <p:sldId id="318" r:id="rId26"/>
    <p:sldId id="280" r:id="rId27"/>
    <p:sldId id="281" r:id="rId28"/>
    <p:sldId id="283" r:id="rId29"/>
    <p:sldId id="284" r:id="rId30"/>
    <p:sldId id="285" r:id="rId31"/>
    <p:sldId id="282" r:id="rId32"/>
    <p:sldId id="286" r:id="rId33"/>
    <p:sldId id="289" r:id="rId34"/>
    <p:sldId id="290" r:id="rId35"/>
    <p:sldId id="291" r:id="rId36"/>
    <p:sldId id="287" r:id="rId37"/>
    <p:sldId id="292" r:id="rId38"/>
    <p:sldId id="288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14" r:id="rId52"/>
    <p:sldId id="306" r:id="rId53"/>
    <p:sldId id="307" r:id="rId54"/>
    <p:sldId id="308" r:id="rId55"/>
    <p:sldId id="309" r:id="rId56"/>
    <p:sldId id="310" r:id="rId57"/>
    <p:sldId id="311" r:id="rId58"/>
    <p:sldId id="315" r:id="rId59"/>
    <p:sldId id="316" r:id="rId60"/>
    <p:sldId id="312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83724-617C-4819-81B2-EE30EDBCADC8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C744D-CEEF-46A2-91F7-8086C2F9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https://radixweb.com/blog/react-vs-react-native#react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C744D-CEEF-46A2-91F7-8086C2F9C9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5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0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3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10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4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9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07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26F9161-D245-4C78-8E71-569FF6E00552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9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event=video_description&amp;redir_token=QUFFLUhqazdjV05fRGdaMEhNTTZVWWhSMC1KNGktcWRwd3xBQ3Jtc0tuMHJqTWV3Zm1MR01IY05pbi1DUTA4Z0M4UWdtb0U4SkQ0X0xNV25YU3lldmltVDNXSUNsejMxeVpydHlEVEM1ZXRCVGlLMTZ2QVNDTWk1RHM1a3k3UGttbGt6TWVHZWhMeWpoR0sxUnFYdWN0bk94MA&amp;q=https://code.visualstudio.com/&amp;v=SAX6RMEFVM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versions" TargetMode="External"/><Relationship Id="rId2" Type="http://schemas.openxmlformats.org/officeDocument/2006/relationships/hyperlink" Target="https://legacy.reactjs.org/docs/hooks-intro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egacy.reactjs.org/docs/hooks-intro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#1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Aqib Rehman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24062"/>
            <a:ext cx="79248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0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314450"/>
            <a:ext cx="73056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49" y="927212"/>
            <a:ext cx="75723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052637"/>
            <a:ext cx="75628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646" y="256332"/>
            <a:ext cx="9326575" cy="47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7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0" y="273422"/>
            <a:ext cx="11481228" cy="584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19" y="263282"/>
            <a:ext cx="11520576" cy="573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6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r>
              <a:rPr lang="en-US" dirty="0"/>
              <a:t>script </a:t>
            </a:r>
            <a:r>
              <a:rPr lang="en-US" dirty="0" err="1"/>
              <a:t>crossorigin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="https://unpkg.com/react@18/</a:t>
            </a:r>
            <a:r>
              <a:rPr lang="en-US" dirty="0" err="1"/>
              <a:t>umd</a:t>
            </a:r>
            <a:r>
              <a:rPr lang="en-US" dirty="0"/>
              <a:t>/react.development.js"&gt;&lt;/script&gt;</a:t>
            </a:r>
          </a:p>
          <a:p>
            <a:r>
              <a:rPr lang="en-US" dirty="0"/>
              <a:t>&lt;script </a:t>
            </a:r>
            <a:r>
              <a:rPr lang="en-US" dirty="0" err="1"/>
              <a:t>crossorigin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="https://</a:t>
            </a:r>
            <a:r>
              <a:rPr lang="en-US" dirty="0" smtClean="0"/>
              <a:t>unpkg.com/react-dom@18/</a:t>
            </a:r>
            <a:r>
              <a:rPr lang="en-US" dirty="0" err="1" smtClean="0"/>
              <a:t>umd</a:t>
            </a:r>
            <a:r>
              <a:rPr lang="en-US" dirty="0" smtClean="0"/>
              <a:t>/react-dom.development.js</a:t>
            </a:r>
            <a:r>
              <a:rPr lang="en-US" dirty="0"/>
              <a:t>"&gt;&lt;/script</a:t>
            </a:r>
            <a:r>
              <a:rPr lang="en-US" dirty="0" smtClean="0"/>
              <a:t>&gt;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+ VS Code editor - </a:t>
            </a:r>
            <a:r>
              <a:rPr lang="en-US" dirty="0">
                <a:hlinkClick r:id="rId2"/>
              </a:rPr>
              <a:t>https://code.visualstudio.com/</a:t>
            </a:r>
            <a:r>
              <a:rPr lang="en-US" dirty="0"/>
              <a:t> 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76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67" y="221596"/>
            <a:ext cx="11398311" cy="54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6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in vs-code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React vs React Native</a:t>
            </a:r>
          </a:p>
          <a:p>
            <a:r>
              <a:rPr lang="en-US" dirty="0" smtClean="0"/>
              <a:t>React Intro</a:t>
            </a:r>
          </a:p>
          <a:p>
            <a:r>
              <a:rPr lang="en-US" dirty="0" smtClean="0"/>
              <a:t>How React works</a:t>
            </a:r>
          </a:p>
          <a:p>
            <a:r>
              <a:rPr lang="en-US" dirty="0" smtClean="0"/>
              <a:t>React setup</a:t>
            </a:r>
          </a:p>
          <a:p>
            <a:r>
              <a:rPr lang="en-US" dirty="0" smtClean="0"/>
              <a:t>React Components</a:t>
            </a:r>
          </a:p>
          <a:p>
            <a:r>
              <a:rPr lang="en-US" smtClean="0"/>
              <a:t>State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81125"/>
            <a:ext cx="84105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47787"/>
            <a:ext cx="84296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4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based component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12192" y="1584101"/>
            <a:ext cx="11719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React.component</a:t>
            </a:r>
            <a:r>
              <a:rPr lang="en-US" dirty="0" smtClean="0"/>
              <a:t>= React will be used from React library and </a:t>
            </a:r>
            <a:r>
              <a:rPr lang="en-US" dirty="0" err="1" smtClean="0"/>
              <a:t>React.Component</a:t>
            </a:r>
            <a:r>
              <a:rPr lang="en-US" dirty="0" smtClean="0"/>
              <a:t> will get all the basics of component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38" y="1584101"/>
            <a:ext cx="9627815" cy="52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2018 conference hooks introduced.</a:t>
            </a:r>
          </a:p>
          <a:p>
            <a:r>
              <a:rPr lang="en-US" dirty="0"/>
              <a:t>React 16.8.0 is the first release to support </a:t>
            </a:r>
            <a:r>
              <a:rPr lang="en-US" dirty="0" smtClean="0"/>
              <a:t>Hooks (launch in 2019).</a:t>
            </a:r>
          </a:p>
          <a:p>
            <a:r>
              <a:rPr lang="en-US" dirty="0" smtClean="0"/>
              <a:t>In 2023 new documentation website </a:t>
            </a:r>
            <a:r>
              <a:rPr lang="en-US" dirty="0"/>
              <a:t>launch </a:t>
            </a:r>
            <a:r>
              <a:rPr lang="en-US" dirty="0" smtClean="0"/>
              <a:t>for React 18 and onwards.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legacy.reactjs.org/docs/hooks-intro.html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react.dev/versions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9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There are no plans to remove classes from React.</a:t>
            </a:r>
            <a:r>
              <a:rPr lang="en-US" dirty="0"/>
              <a:t> 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legacy.reactjs.org/docs/hooks-intro.html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8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class based component must have </a:t>
            </a:r>
            <a:r>
              <a:rPr lang="en-US" dirty="0" err="1" smtClean="0"/>
              <a:t>atleast</a:t>
            </a:r>
            <a:r>
              <a:rPr lang="en-US" dirty="0" smtClean="0"/>
              <a:t> 1 function that is render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01" y="117941"/>
            <a:ext cx="11752813" cy="633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7" y="462242"/>
            <a:ext cx="10411665" cy="605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jsx</a:t>
            </a:r>
            <a:r>
              <a:rPr lang="en-US" dirty="0" smtClean="0"/>
              <a:t> only one root element can be defined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29" y="1538690"/>
            <a:ext cx="9884612" cy="30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53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Can’t used like this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332" y="1223681"/>
            <a:ext cx="10115868" cy="55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class in </a:t>
            </a:r>
            <a:r>
              <a:rPr lang="en-US" dirty="0" err="1" smtClean="0"/>
              <a:t>javascript</a:t>
            </a:r>
            <a:r>
              <a:rPr lang="en-US" dirty="0" smtClean="0"/>
              <a:t> we will use </a:t>
            </a:r>
            <a:r>
              <a:rPr lang="en-US" dirty="0" err="1" smtClean="0"/>
              <a:t>classname</a:t>
            </a:r>
            <a:r>
              <a:rPr lang="en-US" dirty="0" smtClean="0"/>
              <a:t> in </a:t>
            </a:r>
            <a:r>
              <a:rPr lang="en-US" dirty="0" err="1" smtClean="0"/>
              <a:t>jsx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7" y="308722"/>
            <a:ext cx="10669681" cy="61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9" y="242327"/>
            <a:ext cx="11058806" cy="63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2" y="158282"/>
            <a:ext cx="11557766" cy="5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29" y="36445"/>
            <a:ext cx="11610136" cy="5759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6079" y="5795493"/>
            <a:ext cx="785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 click: open in live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9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6" y="366152"/>
            <a:ext cx="11841816" cy="58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5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40" y="198459"/>
            <a:ext cx="11799258" cy="5812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4028" y="6150988"/>
            <a:ext cx="768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understanding </a:t>
            </a:r>
            <a:r>
              <a:rPr lang="en-US" dirty="0" err="1" smtClean="0"/>
              <a:t>jsx</a:t>
            </a:r>
            <a:r>
              <a:rPr lang="en-US" dirty="0" smtClean="0"/>
              <a:t>: because </a:t>
            </a:r>
            <a:r>
              <a:rPr lang="en-US" dirty="0" err="1" smtClean="0"/>
              <a:t>jsx</a:t>
            </a:r>
            <a:r>
              <a:rPr lang="en-US" dirty="0" smtClean="0"/>
              <a:t> is not supported in browsers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8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1" y="242046"/>
            <a:ext cx="11610726" cy="566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4" y="242047"/>
            <a:ext cx="11503399" cy="56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3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React</a:t>
            </a:r>
            <a:r>
              <a:rPr lang="en-US" b="1" dirty="0" smtClean="0"/>
              <a:t>: </a:t>
            </a:r>
            <a:r>
              <a:rPr lang="en-US" dirty="0" smtClean="0"/>
              <a:t>A </a:t>
            </a:r>
            <a:r>
              <a:rPr lang="en-US" dirty="0"/>
              <a:t>Front-end Development </a:t>
            </a:r>
            <a:r>
              <a:rPr lang="en-US" dirty="0" smtClean="0"/>
              <a:t>Library</a:t>
            </a:r>
          </a:p>
          <a:p>
            <a:pPr algn="just"/>
            <a:r>
              <a:rPr lang="en-US" dirty="0"/>
              <a:t>React, or </a:t>
            </a:r>
            <a:r>
              <a:rPr lang="en-US" dirty="0" err="1"/>
              <a:t>ReactJs</a:t>
            </a:r>
            <a:r>
              <a:rPr lang="en-US" dirty="0"/>
              <a:t> is an open-source JavaScript library used to develop single-page web applications. It’s one of the popular libraries to build UI (front-end) for web and mobile apps. It was developed and backed by Facebook in 2011 and has gained popularity since then.</a:t>
            </a:r>
          </a:p>
        </p:txBody>
      </p:sp>
    </p:spTree>
    <p:extLst>
      <p:ext uri="{BB962C8B-B14F-4D97-AF65-F5344CB8AC3E}">
        <p14:creationId xmlns:p14="http://schemas.microsoft.com/office/powerpoint/2010/main" val="225886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7" y="151840"/>
            <a:ext cx="11362100" cy="619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4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4" y="282387"/>
            <a:ext cx="11201121" cy="61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225238"/>
            <a:ext cx="11454373" cy="63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9" y="131107"/>
            <a:ext cx="11192574" cy="62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3" y="173411"/>
            <a:ext cx="11639584" cy="556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8" y="296676"/>
            <a:ext cx="11251827" cy="60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8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7" y="174811"/>
            <a:ext cx="11579654" cy="62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46" y="262498"/>
            <a:ext cx="11630102" cy="57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6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69" y="604703"/>
            <a:ext cx="75723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91" y="347729"/>
            <a:ext cx="752475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2282" y="4958366"/>
            <a:ext cx="905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will be changed if an other item will be added in the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uses the Virtual DOM to create amazing UX, while React Native leverages APIs to render UI components that can be used again for both Android and iOS platforms.</a:t>
            </a:r>
          </a:p>
        </p:txBody>
      </p:sp>
    </p:spTree>
    <p:extLst>
      <p:ext uri="{BB962C8B-B14F-4D97-AF65-F5344CB8AC3E}">
        <p14:creationId xmlns:p14="http://schemas.microsoft.com/office/powerpoint/2010/main" val="1901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333500"/>
            <a:ext cx="7429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5" y="118782"/>
            <a:ext cx="10437159" cy="61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1" y="183776"/>
            <a:ext cx="11301693" cy="65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3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65" y="261097"/>
            <a:ext cx="11695739" cy="56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7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0" y="126907"/>
            <a:ext cx="11372851" cy="65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8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13" y="251572"/>
            <a:ext cx="11059646" cy="59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86" y="225518"/>
            <a:ext cx="11491493" cy="61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78" y="295836"/>
            <a:ext cx="10514085" cy="57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55" y="122705"/>
            <a:ext cx="11583123" cy="621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9" y="221877"/>
            <a:ext cx="11513042" cy="62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native also used: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Core components of React </a:t>
            </a:r>
          </a:p>
          <a:p>
            <a:r>
              <a:rPr lang="en-US" dirty="0" smtClean="0"/>
              <a:t>i.e. Functional Components, States, Props</a:t>
            </a:r>
          </a:p>
          <a:p>
            <a:r>
              <a:rPr lang="en-US" b="1" dirty="0" smtClean="0"/>
              <a:t>React Hooks and Context</a:t>
            </a:r>
          </a:p>
          <a:p>
            <a:r>
              <a:rPr lang="en-US" b="1" dirty="0" smtClean="0"/>
              <a:t>JavaScript Basic Fundamentals</a:t>
            </a:r>
          </a:p>
          <a:p>
            <a:r>
              <a:rPr lang="en-US" dirty="0" smtClean="0"/>
              <a:t>i.e. objects, arrays, error functions, callbacks</a:t>
            </a:r>
          </a:p>
          <a:p>
            <a:endParaRPr lang="en-US" b="1" dirty="0"/>
          </a:p>
          <a:p>
            <a:r>
              <a:rPr lang="en-US" b="1" u="sng" dirty="0" smtClean="0"/>
              <a:t>Without JavaScript knowledge not a good place to start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Whenever a state will be changed a data will be changed in the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96" y="1069550"/>
            <a:ext cx="73818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95" y="973294"/>
            <a:ext cx="7439025" cy="2876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4406" y="4675031"/>
            <a:ext cx="896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State management means:</a:t>
            </a:r>
          </a:p>
          <a:p>
            <a:r>
              <a:rPr lang="en-US" dirty="0" smtClean="0"/>
              <a:t>Is pop up open or closed</a:t>
            </a:r>
          </a:p>
          <a:p>
            <a:r>
              <a:rPr lang="en-US" dirty="0" smtClean="0"/>
              <a:t>Is menu open or closed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2310</TotalTime>
  <Words>354</Words>
  <Application>Microsoft Office PowerPoint</Application>
  <PresentationFormat>Widescreen</PresentationFormat>
  <Paragraphs>56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Tw Cen MT</vt:lpstr>
      <vt:lpstr>Tw Cen MT Condensed</vt:lpstr>
      <vt:lpstr>Wingdings 3</vt:lpstr>
      <vt:lpstr>Integral</vt:lpstr>
      <vt:lpstr>Lecture #1</vt:lpstr>
      <vt:lpstr>outline</vt:lpstr>
      <vt:lpstr>PowerPoint Presentation</vt:lpstr>
      <vt:lpstr>React</vt:lpstr>
      <vt:lpstr>PowerPoint Presentation</vt:lpstr>
      <vt:lpstr>react native also used:</vt:lpstr>
      <vt:lpstr>React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Packages in vs-code</vt:lpstr>
      <vt:lpstr>PowerPoint Presentation</vt:lpstr>
      <vt:lpstr>PowerPoint Presentation</vt:lpstr>
      <vt:lpstr>React component</vt:lpstr>
      <vt:lpstr>Class based component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Can’t used like this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Aqib Rehman</dc:creator>
  <cp:lastModifiedBy>Aqib Rehman</cp:lastModifiedBy>
  <cp:revision>37</cp:revision>
  <dcterms:created xsi:type="dcterms:W3CDTF">2022-09-26T18:11:26Z</dcterms:created>
  <dcterms:modified xsi:type="dcterms:W3CDTF">2025-03-12T02:27:12Z</dcterms:modified>
</cp:coreProperties>
</file>